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3" r:id="rId7"/>
    <p:sldId id="260" r:id="rId8"/>
    <p:sldId id="268" r:id="rId9"/>
    <p:sldId id="274" r:id="rId10"/>
    <p:sldId id="270" r:id="rId11"/>
    <p:sldId id="272" r:id="rId12"/>
    <p:sldId id="275" r:id="rId13"/>
    <p:sldId id="277" r:id="rId14"/>
    <p:sldId id="279" r:id="rId15"/>
    <p:sldId id="276" r:id="rId16"/>
    <p:sldId id="280" r:id="rId17"/>
    <p:sldId id="281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E9285-AA32-40BE-80D6-F69A3D69E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3493D6-074E-4C65-A4A2-55A5C812F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AB0CB-8657-4C2B-B110-2ED081B5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89EF8-98A9-42F7-8F0E-79F6164F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A50A41-9B50-47FD-95F7-D75AC3A9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21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66B9F-2E76-4F7D-9DFE-0B9F3016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BF3EE6-D5C6-41A9-AB0C-CF6579BCC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7C70F-E3E1-4E13-B1D6-9947E4C7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84BD6-AD9E-4193-9EDC-9FB37CD3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AC8B8-22EE-4F6D-A24D-EF8A1DAB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0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FBE785-DA0B-4E31-98E7-DE3EBCD36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1B3262-A025-4193-AC76-5612A99CC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3B029D-52FE-453E-8614-2C8AC833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A65D4C-6D56-4C1B-9283-72B8E56AF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9A66A-2003-4296-A9E3-BD3050C0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54750-F669-4EA3-A211-15A30DC0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6827B-E2A4-4BAB-B456-3052ECD1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D67664-492D-4B31-BEA8-BD86840E4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92BEE-4457-46DF-9443-F5F58800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0DC5C-EF84-48B0-9394-70027DAD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76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88D95-CDB5-47CB-8F8E-052B95CF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59AA1D-6404-4D03-864F-16B915B49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7603E-4016-4BED-B7F0-CEE1086B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02FBB-B512-42AC-97D4-1E91A30A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48D66-EDB9-4932-A346-AB454E03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48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54335-F6FF-4FB0-B0C4-281756E9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4F524-2671-4CFC-BD95-7F03A9786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839214-954A-49BB-A3D7-6C5312BFD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0850-5CC0-47BD-AA4A-D786F011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6EEFAA-169D-41F3-86DB-FAE4F780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0F37F4-AA3C-49BB-9C89-9BF5D6C9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353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E5D35-C09D-4C37-B7F2-3A226454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A18C59-948D-4839-B994-758BF0EB6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DB8238-B3DE-44F6-8E6A-0398C8567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4B6BD8-05B6-4197-AE31-6431D6ED0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A0417A-BB39-4BC8-9703-8B7B9A114B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183E47-3649-4CCB-BE96-8E0E8E6A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E7EB24-F6F5-4C47-BA7D-142F4E0F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5E0A6B-4A7A-48B2-948B-D1CA994F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21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0ECEE-4BA7-4452-A975-18BD8238D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022545-C6AC-4825-86EA-3BCBBD4F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CDD6EA-A098-469B-B6B8-709A0B4E3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976F2F-A71D-4A86-B78E-D6E7FF33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21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1AFB15-4F98-4E55-AC82-6B63CADF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1B8B95-6CD1-465E-99C6-CAE6F1F4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2B0E0E-3BDD-4EA1-8D29-1495D1FD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35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4C838-D58E-4BEE-8D1D-0FA05AC1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4A5FC-79C3-4696-9D5F-1620BA4C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623C48-5C2B-47E9-91CA-2A13CF818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AFAF4A-7A69-434A-A33B-B5B3B5A17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60AFC-6129-4C09-B6B4-1A6C38FF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277853-B427-4FCA-8FF0-B2A19BDE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3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7BC85-148A-4E61-91C8-42099A95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6D296F-8FE8-4AFF-9701-8DBBBD12F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1D1A6-9457-4CE8-AC47-C91C299ED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35D00-1EA7-43D3-8671-0B5CCEF7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1ED71-7F85-46A8-83BB-B7C93CA2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AEE436-16BE-48B8-BB8B-FD4597A8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6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0BD22E-BFC4-4F51-81A6-025B5598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45EC07-A684-459E-B102-2DDDD8CED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5D36C-1143-4843-9D03-2A5B835EC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80582-C758-4E8C-A3EF-838B242BE49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E3BC6-539C-404A-858E-2577199D3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C8099D-FB63-49AA-AF81-393750D4D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7D969-C253-4483-810B-219F61F16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49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hyperlink" Target="https://pixabay.com/ko/%EA%B3%B5%ED%8F%AC-%EC%95%84%EC%9D%B4-%EC%BF%A0-%EB%A9%94%EC%9D%B4%ED%81%AC%EC%97%85-%EB%AA%A8%EB%8D%B8-758103/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6.png"/><Relationship Id="rId5" Type="http://schemas.openxmlformats.org/officeDocument/2006/relationships/hyperlink" Target="https://pxhere.com/en/photo/783387" TargetMode="External"/><Relationship Id="rId4" Type="http://schemas.openxmlformats.org/officeDocument/2006/relationships/image" Target="../media/image17.jp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hyperlink" Target="https://pxhere.com/en/photo/783387" TargetMode="Externa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hyperlink" Target="https://pxhere.com/en/photo/783387" TargetMode="External"/><Relationship Id="rId4" Type="http://schemas.openxmlformats.org/officeDocument/2006/relationships/image" Target="../media/image17.jp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hyperlink" Target="https://pxhere.com/en/photo/783387" TargetMode="Externa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hyperlink" Target="https://pxhere.com/en/photo/783387" TargetMode="Externa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hyperlink" Target="https://pxhere.com/en/photo/783387" TargetMode="External"/><Relationship Id="rId10" Type="http://schemas.openxmlformats.org/officeDocument/2006/relationships/image" Target="../media/image39.jpeg"/><Relationship Id="rId4" Type="http://schemas.openxmlformats.org/officeDocument/2006/relationships/image" Target="../media/image17.jpg"/><Relationship Id="rId9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hyperlink" Target="https://pxhere.com/en/photo/783387" TargetMode="External"/><Relationship Id="rId4" Type="http://schemas.openxmlformats.org/officeDocument/2006/relationships/image" Target="../media/image17.jpg"/><Relationship Id="rId9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hyperlink" Target="https://pxhere.com/en/photo/783387" TargetMode="Externa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ascinationwithfear.blogspot.com/2013_11_01_archive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3"/><Relationship Id="rId7" Type="http://schemas.openxmlformats.org/officeDocument/2006/relationships/hyperlink" Target="https://pixabay.com/en/darkness-fear-terror-face-eyes-1485598/" TargetMode="External"/><Relationship Id="rId12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g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image" Target="../media/image14.jpe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hyperlink" Target="https://pixabay.com/ko/%EA%B3%B5%ED%8F%AC-%EB%AC%B4%EC%84%9C%EC%9B%80-%EC%95%85%EB%AA%BD-1073286/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9.jp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5.png"/><Relationship Id="rId5" Type="http://schemas.openxmlformats.org/officeDocument/2006/relationships/hyperlink" Target="https://www.pexels.com/ko-kr/photo/262181/" TargetMode="Externa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7.mp3"/><Relationship Id="rId7" Type="http://schemas.openxmlformats.org/officeDocument/2006/relationships/hyperlink" Target="https://pxhere.com/en/photo/783387" TargetMode="Externa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7.jp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4" Type="http://schemas.openxmlformats.org/officeDocument/2006/relationships/audio" Target="../media/media7.mp3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6.png"/><Relationship Id="rId5" Type="http://schemas.openxmlformats.org/officeDocument/2006/relationships/hyperlink" Target="https://pxhere.com/en/photo/783387" TargetMode="External"/><Relationship Id="rId4" Type="http://schemas.openxmlformats.org/officeDocument/2006/relationships/image" Target="../media/image17.jp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6.png"/><Relationship Id="rId5" Type="http://schemas.openxmlformats.org/officeDocument/2006/relationships/hyperlink" Target="https://pxhere.com/en/photo/783387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hyperlink" Target="https://pxhere.com/en/photo/783387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17.jp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6.png"/><Relationship Id="rId5" Type="http://schemas.openxmlformats.org/officeDocument/2006/relationships/hyperlink" Target="https://pxhere.com/en/photo/783387" TargetMode="External"/><Relationship Id="rId4" Type="http://schemas.openxmlformats.org/officeDocument/2006/relationships/image" Target="../media/image17.jp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1BED940-B0CE-4238-9BC0-C2112043C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75" y="5610225"/>
            <a:ext cx="3505201" cy="138112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 명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PRIA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31F49-FDB0-4894-B0A8-D5FEA835F557}"/>
              </a:ext>
            </a:extLst>
          </p:cNvPr>
          <p:cNvSpPr txBox="1"/>
          <p:nvPr/>
        </p:nvSpPr>
        <p:spPr>
          <a:xfrm>
            <a:off x="7648576" y="6100733"/>
            <a:ext cx="445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       </a:t>
            </a:r>
            <a:r>
              <a:rPr lang="ko-KR" altLang="en-US" sz="2000" dirty="0">
                <a:solidFill>
                  <a:schemeClr val="bg1"/>
                </a:solidFill>
              </a:rPr>
              <a:t>이대건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최광현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이창호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박재홍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55B1C-2393-47BB-9CAA-74889643ED91}"/>
              </a:ext>
            </a:extLst>
          </p:cNvPr>
          <p:cNvSpPr txBox="1"/>
          <p:nvPr/>
        </p:nvSpPr>
        <p:spPr>
          <a:xfrm>
            <a:off x="9172575" y="3918187"/>
            <a:ext cx="2329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폐허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탈출</a:t>
            </a:r>
          </a:p>
        </p:txBody>
      </p:sp>
      <p:pic>
        <p:nvPicPr>
          <p:cNvPr id="1026" name="Picture 2" descr="Scary Powerpoint Templates">
            <a:extLst>
              <a:ext uri="{FF2B5EF4-FFF2-40B4-BE49-F238E27FC236}">
                <a16:creationId xmlns:a16="http://schemas.microsoft.com/office/drawing/2014/main" id="{3DAE97BC-AD2B-49A2-AC90-308B491C4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63"/>
          <a:stretch/>
        </p:blipFill>
        <p:spPr bwMode="auto">
          <a:xfrm>
            <a:off x="8322197" y="1761336"/>
            <a:ext cx="3784079" cy="175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공포음악">
            <a:hlinkClick r:id="" action="ppaction://media"/>
            <a:extLst>
              <a:ext uri="{FF2B5EF4-FFF2-40B4-BE49-F238E27FC236}">
                <a16:creationId xmlns:a16="http://schemas.microsoft.com/office/drawing/2014/main" id="{E4E4FC5B-1A5A-4970-B27C-22A24E8D84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33286" y="47730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8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690688"/>
            <a:ext cx="10605256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4.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스크린샷에 특정 오브젝트가 있는지 판단 →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Mission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달성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(2)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D54EB644-E769-458E-A3C7-FEA8FC26F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77475" y="5448300"/>
            <a:ext cx="609600" cy="6096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A256A34-D209-4CB3-A4B6-0B85D0B38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/>
        </p:blipFill>
        <p:spPr bwMode="auto">
          <a:xfrm>
            <a:off x="2431146" y="2282674"/>
            <a:ext cx="2604663" cy="44418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872DA03-ED48-4A10-A307-90EC7D7A7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" b="2260"/>
          <a:stretch/>
        </p:blipFill>
        <p:spPr bwMode="auto">
          <a:xfrm>
            <a:off x="7256253" y="2282673"/>
            <a:ext cx="2604663" cy="44418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BFE64BD-0B5E-4F47-9008-54D6BDBF48A7}"/>
              </a:ext>
            </a:extLst>
          </p:cNvPr>
          <p:cNvSpPr/>
          <p:nvPr/>
        </p:nvSpPr>
        <p:spPr>
          <a:xfrm>
            <a:off x="5508469" y="3933825"/>
            <a:ext cx="1275127" cy="713064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82D1E1-3963-476F-90AD-5BA8BD8E78DF}"/>
              </a:ext>
            </a:extLst>
          </p:cNvPr>
          <p:cNvSpPr/>
          <p:nvPr/>
        </p:nvSpPr>
        <p:spPr>
          <a:xfrm>
            <a:off x="2626621" y="4668502"/>
            <a:ext cx="2177610" cy="562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E2AD9-092F-4E31-B6A3-DADD466663FA}"/>
              </a:ext>
            </a:extLst>
          </p:cNvPr>
          <p:cNvSpPr txBox="1"/>
          <p:nvPr/>
        </p:nvSpPr>
        <p:spPr>
          <a:xfrm>
            <a:off x="5295276" y="4777343"/>
            <a:ext cx="170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Mission Clear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9CE2D448-3EEF-4C75-8BBA-E75DA3C2B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77475" y="5448300"/>
            <a:ext cx="609600" cy="60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690688"/>
            <a:ext cx="944879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5. </a:t>
            </a:r>
            <a:r>
              <a:rPr lang="ko-KR" altLang="en-US" b="1" dirty="0"/>
              <a:t>미션 달성 후 보상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0BBE1BDB-4967-4EDA-9232-A5040D55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78" y="2347784"/>
            <a:ext cx="6540843" cy="38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DADBF1-92DD-4D73-AE1C-EB37F15ADDF6}"/>
              </a:ext>
            </a:extLst>
          </p:cNvPr>
          <p:cNvSpPr txBox="1"/>
          <p:nvPr/>
        </p:nvSpPr>
        <p:spPr>
          <a:xfrm>
            <a:off x="3632240" y="6235699"/>
            <a:ext cx="540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Drone  (Game Manager / Mission Manager)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26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9CE2D448-3EEF-4C75-8BBA-E75DA3C2B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77475" y="5448300"/>
            <a:ext cx="609600" cy="60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690688"/>
            <a:ext cx="944879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5. </a:t>
            </a:r>
            <a:r>
              <a:rPr lang="ko-KR" altLang="en-US" b="1" dirty="0"/>
              <a:t>미션 달성 후 보상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E2F7EA7-BCCF-4DA8-9217-0FF11B58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7" y="2714625"/>
            <a:ext cx="4966333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4C914FA-CF4F-4F66-A5EC-25879D7DEAF5}"/>
              </a:ext>
            </a:extLst>
          </p:cNvPr>
          <p:cNvSpPr/>
          <p:nvPr/>
        </p:nvSpPr>
        <p:spPr>
          <a:xfrm>
            <a:off x="3548543" y="3347207"/>
            <a:ext cx="1174459" cy="16945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2BCCB-3954-4528-9D21-2D5E6924A274}"/>
              </a:ext>
            </a:extLst>
          </p:cNvPr>
          <p:cNvSpPr txBox="1"/>
          <p:nvPr/>
        </p:nvSpPr>
        <p:spPr>
          <a:xfrm>
            <a:off x="3760932" y="2969486"/>
            <a:ext cx="74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Item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99907-9064-4DA0-A7B0-8A1DD95C185F}"/>
              </a:ext>
            </a:extLst>
          </p:cNvPr>
          <p:cNvSpPr txBox="1"/>
          <p:nvPr/>
        </p:nvSpPr>
        <p:spPr>
          <a:xfrm>
            <a:off x="2733384" y="6176963"/>
            <a:ext cx="95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4BBCE5D6-7CE9-49F7-94A2-4A286CB7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84" y="2714625"/>
            <a:ext cx="5461530" cy="33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7CBBE0E-148B-4858-940C-0CF6501EB10E}"/>
              </a:ext>
            </a:extLst>
          </p:cNvPr>
          <p:cNvSpPr/>
          <p:nvPr/>
        </p:nvSpPr>
        <p:spPr>
          <a:xfrm>
            <a:off x="9487824" y="3347207"/>
            <a:ext cx="1174459" cy="16945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DC269-3163-45F2-964D-0AD2376655E1}"/>
              </a:ext>
            </a:extLst>
          </p:cNvPr>
          <p:cNvSpPr txBox="1"/>
          <p:nvPr/>
        </p:nvSpPr>
        <p:spPr>
          <a:xfrm>
            <a:off x="8441160" y="5262509"/>
            <a:ext cx="302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Z </a:t>
            </a:r>
            <a:r>
              <a:rPr lang="ko-KR" altLang="en-US" b="1" dirty="0">
                <a:solidFill>
                  <a:srgbClr val="FF0000"/>
                </a:solidFill>
              </a:rPr>
              <a:t>버튼 누르면 </a:t>
            </a:r>
            <a:r>
              <a:rPr lang="en-US" altLang="ko-KR" b="1" dirty="0">
                <a:solidFill>
                  <a:srgbClr val="FF0000"/>
                </a:solidFill>
              </a:rPr>
              <a:t>Item </a:t>
            </a:r>
            <a:r>
              <a:rPr lang="ko-KR" altLang="en-US" b="1" dirty="0">
                <a:solidFill>
                  <a:srgbClr val="FF0000"/>
                </a:solidFill>
              </a:rPr>
              <a:t>사라짐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68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9CE2D448-3EEF-4C75-8BBA-E75DA3C2B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77475" y="5448300"/>
            <a:ext cx="609600" cy="60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690688"/>
            <a:ext cx="944879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6. </a:t>
            </a:r>
            <a:r>
              <a:rPr lang="ko-KR" altLang="en-US" b="1" dirty="0"/>
              <a:t>탈출을 위한 오브젝트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EFAC3-2AB4-4DF6-9B8D-23EFAE25FD8D}"/>
              </a:ext>
            </a:extLst>
          </p:cNvPr>
          <p:cNvSpPr txBox="1"/>
          <p:nvPr/>
        </p:nvSpPr>
        <p:spPr>
          <a:xfrm>
            <a:off x="4060427" y="6395460"/>
            <a:ext cx="358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8D0AA-E8F6-4876-8B6C-4B7F95E4EC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0268" y="2432051"/>
            <a:ext cx="6344439" cy="37449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E75B1F-205D-4E39-A758-79D98388DA92}"/>
              </a:ext>
            </a:extLst>
          </p:cNvPr>
          <p:cNvSpPr/>
          <p:nvPr/>
        </p:nvSpPr>
        <p:spPr>
          <a:xfrm>
            <a:off x="5852487" y="2922439"/>
            <a:ext cx="1143523" cy="115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7F7FD-DAB3-4F46-A580-F1722BC61CBD}"/>
              </a:ext>
            </a:extLst>
          </p:cNvPr>
          <p:cNvSpPr txBox="1"/>
          <p:nvPr/>
        </p:nvSpPr>
        <p:spPr>
          <a:xfrm>
            <a:off x="4999944" y="6298019"/>
            <a:ext cx="219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열기구 </a:t>
            </a:r>
            <a:r>
              <a:rPr lang="ko-KR" altLang="en-US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상승 </a:t>
            </a:r>
            <a:r>
              <a:rPr lang="en-GB" altLang="ko-K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탈출</a:t>
            </a:r>
            <a:r>
              <a:rPr lang="en-GB" altLang="ko-K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57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9CE2D448-3EEF-4C75-8BBA-E75DA3C2B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77475" y="5448300"/>
            <a:ext cx="609600" cy="60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690688"/>
            <a:ext cx="944879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7. </a:t>
            </a:r>
            <a:r>
              <a:rPr lang="ko-KR" altLang="en-US" b="1" dirty="0"/>
              <a:t>포톤 클라우드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80670-F403-4280-BD84-1456095D09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1896"/>
          <a:stretch/>
        </p:blipFill>
        <p:spPr>
          <a:xfrm>
            <a:off x="2482640" y="2309298"/>
            <a:ext cx="5977622" cy="38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9CE2D448-3EEF-4C75-8BBA-E75DA3C2B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77475" y="5448300"/>
            <a:ext cx="609600" cy="60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690688"/>
            <a:ext cx="944879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7. </a:t>
            </a:r>
            <a:r>
              <a:rPr lang="ko-KR" altLang="en-US" b="1" dirty="0"/>
              <a:t>포톤 클라우드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933AFDE3-03BF-46E0-8249-16C91CD1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81" y="2265893"/>
            <a:ext cx="8016151" cy="116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EC1BFF5D-6300-49BA-AEDC-C4A6376FE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82" y="3596217"/>
            <a:ext cx="8016150" cy="17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51A31D6-80C4-4CE9-B63A-064AF25C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81" y="5587734"/>
            <a:ext cx="2186720" cy="6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66BEA7-6D30-4410-9DF2-54504DE91D7B}"/>
              </a:ext>
            </a:extLst>
          </p:cNvPr>
          <p:cNvSpPr txBox="1"/>
          <p:nvPr/>
        </p:nvSpPr>
        <p:spPr>
          <a:xfrm>
            <a:off x="4343096" y="5786007"/>
            <a:ext cx="500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819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원격 </a:t>
            </a:r>
            <a:r>
              <a:rPr lang="ko-KR" altLang="en-US" dirty="0">
                <a:solidFill>
                  <a:srgbClr val="1819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절차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819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호출 </a:t>
            </a:r>
            <a:r>
              <a:rPr lang="en-GB" altLang="ko-K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Remote Procedure Calls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61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9CE2D448-3EEF-4C75-8BBA-E75DA3C2B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77475" y="5448300"/>
            <a:ext cx="609600" cy="60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690688"/>
            <a:ext cx="944879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7. </a:t>
            </a:r>
            <a:r>
              <a:rPr lang="ko-KR" altLang="en-US" b="1" dirty="0"/>
              <a:t>포톤 클라우드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C3322B6-F1A1-4C7A-A261-8A07D5BE8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628900"/>
            <a:ext cx="473286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4FE8AE-9686-4A30-A562-669D7F150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1"/>
          <a:stretch/>
        </p:blipFill>
        <p:spPr bwMode="auto">
          <a:xfrm>
            <a:off x="6468836" y="2628900"/>
            <a:ext cx="473286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537C23-259F-4B9C-8BF3-21BCAD92483A}"/>
              </a:ext>
            </a:extLst>
          </p:cNvPr>
          <p:cNvSpPr txBox="1"/>
          <p:nvPr/>
        </p:nvSpPr>
        <p:spPr>
          <a:xfrm>
            <a:off x="1412571" y="6277709"/>
            <a:ext cx="358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움직이는 대상에 대한 포톤 적용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6E91-DAA4-43B5-9403-3C8F3B002FB0}"/>
              </a:ext>
            </a:extLst>
          </p:cNvPr>
          <p:cNvSpPr txBox="1"/>
          <p:nvPr/>
        </p:nvSpPr>
        <p:spPr>
          <a:xfrm>
            <a:off x="7511124" y="6277709"/>
            <a:ext cx="290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Particle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대한 포톤 처리 </a:t>
            </a:r>
          </a:p>
        </p:txBody>
      </p:sp>
    </p:spTree>
    <p:extLst>
      <p:ext uri="{BB962C8B-B14F-4D97-AF65-F5344CB8AC3E}">
        <p14:creationId xmlns:p14="http://schemas.microsoft.com/office/powerpoint/2010/main" val="426006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9CE2D448-3EEF-4C75-8BBA-E75DA3C2B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77475" y="5448300"/>
            <a:ext cx="609600" cy="60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690688"/>
            <a:ext cx="944879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7. </a:t>
            </a:r>
            <a:r>
              <a:rPr lang="ko-KR" altLang="en-US" b="1" dirty="0"/>
              <a:t>포톤 클라우드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B1F8E6-B8AB-44C4-B063-8A9AE05E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2432957"/>
            <a:ext cx="3909298" cy="374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9D1261-8A19-4F8A-8BAE-A31C09897399}"/>
              </a:ext>
            </a:extLst>
          </p:cNvPr>
          <p:cNvSpPr txBox="1"/>
          <p:nvPr/>
        </p:nvSpPr>
        <p:spPr>
          <a:xfrm>
            <a:off x="5695949" y="2432957"/>
            <a:ext cx="60987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Photon View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컴퓨터들의 다양한 인스턴스들을 하나로 연결해 주며 어떤 컴포넌트들을 관찰하고 어떻게 관찰 할지를 정의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2000" b="1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Obs</a:t>
            </a:r>
            <a:r>
              <a:rPr lang="en-US" altLang="ko-KR" sz="2400" b="1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erve option</a:t>
            </a:r>
            <a:r>
              <a:rPr lang="ko-KR" altLang="en-US" sz="2400" b="0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2400" dirty="0">
              <a:solidFill>
                <a:srgbClr val="18191A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업데이트를 보내는 방법과시기</a:t>
            </a:r>
            <a:endParaRPr lang="en-GB" altLang="ko-KR" sz="1800" b="0" i="0" u="none" strike="noStrike" dirty="0">
              <a:solidFill>
                <a:srgbClr val="18191A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1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Unreliable on Change</a:t>
            </a:r>
            <a:r>
              <a:rPr lang="ko-KR" altLang="en-US" sz="1800" b="0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dirty="0">
              <a:solidFill>
                <a:srgbClr val="18191A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각 업데이트에서 변경 사항을 확인합니다</a:t>
            </a:r>
            <a:r>
              <a:rPr lang="en-US" altLang="ko-KR" sz="1800" b="0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전송 된 다음 다시 변경되지 않는 한 소유자가 업데이트 전송을 중지합니다</a:t>
            </a:r>
            <a:r>
              <a:rPr lang="en-US" altLang="ko-KR" sz="1800" b="0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 b="0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한동안 추가 업데이트를 생성하지 않는 게임 오브젝트에 유용합니다</a:t>
            </a:r>
            <a:r>
              <a:rPr lang="en-US" altLang="ko-KR" sz="1800" b="0" i="0" u="none" strike="noStrike" dirty="0">
                <a:solidFill>
                  <a:srgbClr val="18191A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ko-KR" altLang="en-US" b="0" dirty="0">
                <a:effectLst/>
              </a:rPr>
            </a:br>
            <a:br>
              <a:rPr lang="ko-KR" altLang="en-US" dirty="0"/>
            </a:b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8306D-F3A6-4B15-820C-B5E6D9A62470}"/>
              </a:ext>
            </a:extLst>
          </p:cNvPr>
          <p:cNvSpPr/>
          <p:nvPr/>
        </p:nvSpPr>
        <p:spPr>
          <a:xfrm>
            <a:off x="1853514" y="2432957"/>
            <a:ext cx="1351005" cy="400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8C50BB-2D01-4B22-83CB-97901C6B48BC}"/>
              </a:ext>
            </a:extLst>
          </p:cNvPr>
          <p:cNvSpPr/>
          <p:nvPr/>
        </p:nvSpPr>
        <p:spPr>
          <a:xfrm>
            <a:off x="1178011" y="3574761"/>
            <a:ext cx="1565189" cy="400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F2935A-3375-44D3-BE4D-EE6614EEE003}"/>
              </a:ext>
            </a:extLst>
          </p:cNvPr>
          <p:cNvSpPr/>
          <p:nvPr/>
        </p:nvSpPr>
        <p:spPr>
          <a:xfrm>
            <a:off x="3174381" y="3574761"/>
            <a:ext cx="1822312" cy="400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4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15000" t="20000" r="15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96CD8-7327-43B7-BAFE-05601170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0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질문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ABA68D-D055-45D4-A86B-D724F42DB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81" y="698498"/>
            <a:ext cx="438150" cy="66675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95910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7C5A-9510-4684-827B-80563031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515943"/>
            <a:ext cx="2240786" cy="1150811"/>
          </a:xfrm>
        </p:spPr>
        <p:txBody>
          <a:bodyPr/>
          <a:lstStyle/>
          <a:p>
            <a:r>
              <a:rPr lang="ko-KR" alt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  <a:r>
              <a:rPr lang="ko-KR" altLang="en-US" dirty="0"/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0057C44-743A-44DB-8B83-96B7D488816F}"/>
              </a:ext>
            </a:extLst>
          </p:cNvPr>
          <p:cNvGrpSpPr/>
          <p:nvPr/>
        </p:nvGrpSpPr>
        <p:grpSpPr>
          <a:xfrm>
            <a:off x="4324350" y="1980010"/>
            <a:ext cx="5048250" cy="3866747"/>
            <a:chOff x="1295400" y="2475310"/>
            <a:chExt cx="5048250" cy="38667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37EB11-2A23-46DF-BCC0-CCE5A99B8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5400" y="3540124"/>
              <a:ext cx="438150" cy="590550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10A7A2-3141-4205-A8DC-CBDE0BC85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5401" y="4537866"/>
              <a:ext cx="438150" cy="69532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8214EC6-14C7-40BF-B373-747717783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95400" y="5675307"/>
              <a:ext cx="438150" cy="666750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BADD80D-1E6E-4741-9E63-4883041BC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95400" y="2475310"/>
              <a:ext cx="438150" cy="714375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A37ABB-671B-47E7-8ECB-3CE25C0E00AA}"/>
                </a:ext>
              </a:extLst>
            </p:cNvPr>
            <p:cNvSpPr txBox="1"/>
            <p:nvPr/>
          </p:nvSpPr>
          <p:spPr>
            <a:xfrm>
              <a:off x="2266950" y="3478211"/>
              <a:ext cx="4076700" cy="71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960E23-D9B8-471D-9289-D2CE4FAB2F7D}"/>
                </a:ext>
              </a:extLst>
            </p:cNvPr>
            <p:cNvSpPr txBox="1"/>
            <p:nvPr/>
          </p:nvSpPr>
          <p:spPr>
            <a:xfrm>
              <a:off x="2162172" y="2475310"/>
              <a:ext cx="3781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스토리 라인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999C08-AD2B-409E-B814-CEE105040995}"/>
                </a:ext>
              </a:extLst>
            </p:cNvPr>
            <p:cNvSpPr txBox="1"/>
            <p:nvPr/>
          </p:nvSpPr>
          <p:spPr>
            <a:xfrm>
              <a:off x="2162174" y="3478211"/>
              <a:ext cx="3781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게임 실행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A69412-5405-4608-9B81-9A525327E2C4}"/>
                </a:ext>
              </a:extLst>
            </p:cNvPr>
            <p:cNvSpPr txBox="1"/>
            <p:nvPr/>
          </p:nvSpPr>
          <p:spPr>
            <a:xfrm>
              <a:off x="2162174" y="4537866"/>
              <a:ext cx="3781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구현 목표 리스트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80A6BA-3162-4C75-8FE1-46EED7D16DC8}"/>
                </a:ext>
              </a:extLst>
            </p:cNvPr>
            <p:cNvSpPr txBox="1"/>
            <p:nvPr/>
          </p:nvSpPr>
          <p:spPr>
            <a:xfrm>
              <a:off x="2162173" y="5675307"/>
              <a:ext cx="3781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질문</a:t>
              </a:r>
              <a:r>
                <a:rPr lang="en-US" altLang="ko-K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&amp; </a:t>
              </a:r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소감</a:t>
              </a:r>
            </a:p>
          </p:txBody>
        </p:sp>
      </p:grpSp>
      <p:pic>
        <p:nvPicPr>
          <p:cNvPr id="27" name="공포음악2">
            <a:hlinkClick r:id="" action="ppaction://media"/>
            <a:extLst>
              <a:ext uri="{FF2B5EF4-FFF2-40B4-BE49-F238E27FC236}">
                <a16:creationId xmlns:a16="http://schemas.microsoft.com/office/drawing/2014/main" id="{800DD995-9AD4-4BD1-8EA5-DD7696F0FE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163175" y="4903782"/>
            <a:ext cx="609600" cy="609600"/>
          </a:xfrm>
          <a:prstGeom prst="rect">
            <a:avLst/>
          </a:prstGeom>
        </p:spPr>
      </p:pic>
      <p:pic>
        <p:nvPicPr>
          <p:cNvPr id="28" name="귀신+고함">
            <a:hlinkClick r:id="" action="ppaction://media"/>
            <a:extLst>
              <a:ext uri="{FF2B5EF4-FFF2-40B4-BE49-F238E27FC236}">
                <a16:creationId xmlns:a16="http://schemas.microsoft.com/office/drawing/2014/main" id="{EFF5E90F-0B7B-4FD5-9D6E-5A56A0ACF52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72800" y="49037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3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2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6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41CA9-E7C4-41A7-B8BC-63384C56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스토리 라인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8C91C-125B-49E8-A4CA-532FC3B0A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213" y="670718"/>
            <a:ext cx="438150" cy="71437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공포음악11">
            <a:hlinkClick r:id="" action="ppaction://media"/>
            <a:extLst>
              <a:ext uri="{FF2B5EF4-FFF2-40B4-BE49-F238E27FC236}">
                <a16:creationId xmlns:a16="http://schemas.microsoft.com/office/drawing/2014/main" id="{FCF6EA97-2A34-4FF5-9695-F345C21F97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5650" y="5695950"/>
            <a:ext cx="609600" cy="6096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A08321-FC63-405D-BA97-F0E12490B95F}"/>
              </a:ext>
            </a:extLst>
          </p:cNvPr>
          <p:cNvGrpSpPr/>
          <p:nvPr/>
        </p:nvGrpSpPr>
        <p:grpSpPr>
          <a:xfrm>
            <a:off x="2003946" y="1688627"/>
            <a:ext cx="8184108" cy="4245011"/>
            <a:chOff x="2003946" y="1688627"/>
            <a:chExt cx="8184108" cy="42450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E4E76C0-A88B-4D4A-8A20-8FE8DF8FCC13}"/>
                </a:ext>
              </a:extLst>
            </p:cNvPr>
            <p:cNvGrpSpPr/>
            <p:nvPr/>
          </p:nvGrpSpPr>
          <p:grpSpPr>
            <a:xfrm>
              <a:off x="2003946" y="1688627"/>
              <a:ext cx="8184108" cy="4245011"/>
              <a:chOff x="2003946" y="1688627"/>
              <a:chExt cx="8184108" cy="4245011"/>
            </a:xfrm>
          </p:grpSpPr>
          <p:pic>
            <p:nvPicPr>
              <p:cNvPr id="1026" name="Picture 2" descr="웹에 대한 벽 벡터 아이콘으로 자동차 충돌 테스트 로열티 무료 사진, 그림, 이미지 그리고 스톡포토그래피. Image 62055574.">
                <a:extLst>
                  <a:ext uri="{FF2B5EF4-FFF2-40B4-BE49-F238E27FC236}">
                    <a16:creationId xmlns:a16="http://schemas.microsoft.com/office/drawing/2014/main" id="{536AF022-8E9C-4AF1-B6D7-57567E340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3946" y="1690687"/>
                <a:ext cx="180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미국의 유령마을(Ghost Town) 센트럴리아를 알아보자. : 네이버 블로그">
                <a:extLst>
                  <a:ext uri="{FF2B5EF4-FFF2-40B4-BE49-F238E27FC236}">
                    <a16:creationId xmlns:a16="http://schemas.microsoft.com/office/drawing/2014/main" id="{3CD6A019-A557-42DE-9E34-797576A85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538" y="1690687"/>
                <a:ext cx="288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스마트 폰의 일러스트 세트 | 무료 클립 아트 | illustAC">
                <a:extLst>
                  <a:ext uri="{FF2B5EF4-FFF2-40B4-BE49-F238E27FC236}">
                    <a16:creationId xmlns:a16="http://schemas.microsoft.com/office/drawing/2014/main" id="{2F299F5E-8450-4F11-8873-2ECE2DDD40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8054" y="1688627"/>
                <a:ext cx="180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마녀일러스트, 벡터, 상업적 이미지사이트 - 123RF">
                <a:extLst>
                  <a:ext uri="{FF2B5EF4-FFF2-40B4-BE49-F238E27FC236}">
                    <a16:creationId xmlns:a16="http://schemas.microsoft.com/office/drawing/2014/main" id="{A9CDEC5F-5680-4344-A77F-D48C41B006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2093" y="4133638"/>
                <a:ext cx="225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일러스트 - 클립아트코리아 :: 통로이미지(주)">
                <a:extLst>
                  <a:ext uri="{FF2B5EF4-FFF2-40B4-BE49-F238E27FC236}">
                    <a16:creationId xmlns:a16="http://schemas.microsoft.com/office/drawing/2014/main" id="{97556E91-E846-484A-94F4-4222FA79DD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3887" y="4133638"/>
                <a:ext cx="2398235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탈출 레이스 자유 - Pixabay의 무료 이미지">
                <a:extLst>
                  <a:ext uri="{FF2B5EF4-FFF2-40B4-BE49-F238E27FC236}">
                    <a16:creationId xmlns:a16="http://schemas.microsoft.com/office/drawing/2014/main" id="{F85D6BA1-6835-4913-B2A8-2B19DA3F63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13991" y="4133638"/>
                <a:ext cx="1274063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80680AE-5CBB-4FC4-853C-8C1CA98808DF}"/>
                  </a:ext>
                </a:extLst>
              </p:cNvPr>
              <p:cNvCxnSpPr/>
              <p:nvPr/>
            </p:nvCxnSpPr>
            <p:spPr>
              <a:xfrm>
                <a:off x="3926012" y="2588627"/>
                <a:ext cx="512276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5F25F2A6-C9A2-40AC-B113-E2DC8F68492D}"/>
                  </a:ext>
                </a:extLst>
              </p:cNvPr>
              <p:cNvCxnSpPr/>
              <p:nvPr/>
            </p:nvCxnSpPr>
            <p:spPr>
              <a:xfrm>
                <a:off x="7652122" y="2690693"/>
                <a:ext cx="512276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C9F2B3C-B219-4038-B1EA-E20C66418A9F}"/>
                  </a:ext>
                </a:extLst>
              </p:cNvPr>
              <p:cNvCxnSpPr/>
              <p:nvPr/>
            </p:nvCxnSpPr>
            <p:spPr>
              <a:xfrm>
                <a:off x="4510282" y="5033638"/>
                <a:ext cx="512276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6961A1EF-A7CA-4EA2-9820-89F39330F07C}"/>
                  </a:ext>
                </a:extLst>
              </p:cNvPr>
              <p:cNvCxnSpPr/>
              <p:nvPr/>
            </p:nvCxnSpPr>
            <p:spPr>
              <a:xfrm>
                <a:off x="7950518" y="5033638"/>
                <a:ext cx="512276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6B9781-7464-43BE-94CB-3D384EA71430}"/>
                </a:ext>
              </a:extLst>
            </p:cNvPr>
            <p:cNvSpPr txBox="1"/>
            <p:nvPr/>
          </p:nvSpPr>
          <p:spPr>
            <a:xfrm>
              <a:off x="2012093" y="1761688"/>
              <a:ext cx="370380" cy="36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B421EF-2956-4EA9-BB64-2027472C496F}"/>
                </a:ext>
              </a:extLst>
            </p:cNvPr>
            <p:cNvSpPr txBox="1"/>
            <p:nvPr/>
          </p:nvSpPr>
          <p:spPr>
            <a:xfrm>
              <a:off x="4572538" y="1729530"/>
              <a:ext cx="370380" cy="36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877339-467C-42D3-BD97-74A5F7872B09}"/>
                </a:ext>
              </a:extLst>
            </p:cNvPr>
            <p:cNvSpPr txBox="1"/>
            <p:nvPr/>
          </p:nvSpPr>
          <p:spPr>
            <a:xfrm>
              <a:off x="8377218" y="1688627"/>
              <a:ext cx="370380" cy="36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2A1B20-DBB2-449D-A417-AD2B17C65E8C}"/>
                </a:ext>
              </a:extLst>
            </p:cNvPr>
            <p:cNvSpPr txBox="1"/>
            <p:nvPr/>
          </p:nvSpPr>
          <p:spPr>
            <a:xfrm>
              <a:off x="2012093" y="4196084"/>
              <a:ext cx="370380" cy="36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A8FECC-02F6-42D7-8E16-EC619F6EDEC1}"/>
                </a:ext>
              </a:extLst>
            </p:cNvPr>
            <p:cNvSpPr txBox="1"/>
            <p:nvPr/>
          </p:nvSpPr>
          <p:spPr>
            <a:xfrm>
              <a:off x="5253887" y="4152005"/>
              <a:ext cx="370380" cy="36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543A4-CDFB-485F-89C5-3882E0A0E475}"/>
                </a:ext>
              </a:extLst>
            </p:cNvPr>
            <p:cNvSpPr txBox="1"/>
            <p:nvPr/>
          </p:nvSpPr>
          <p:spPr>
            <a:xfrm>
              <a:off x="8913991" y="4117974"/>
              <a:ext cx="370380" cy="36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88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6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BC1A8-FA00-4622-94CD-6398A7FE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43B1DC-1487-4332-B268-B3902C159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507" y="732631"/>
            <a:ext cx="438150" cy="59055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공포음악8">
            <a:hlinkClick r:id="" action="ppaction://media"/>
            <a:extLst>
              <a:ext uri="{FF2B5EF4-FFF2-40B4-BE49-F238E27FC236}">
                <a16:creationId xmlns:a16="http://schemas.microsoft.com/office/drawing/2014/main" id="{27E60A37-CA05-4AEC-90EB-555D4C16E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34650" y="5467350"/>
            <a:ext cx="609600" cy="60960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8F8946-79FD-4C67-AD9F-0FEBC2D02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18427"/>
              </p:ext>
            </p:extLst>
          </p:nvPr>
        </p:nvGraphicFramePr>
        <p:xfrm>
          <a:off x="2032000" y="2581418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65">
                  <a:extLst>
                    <a:ext uri="{9D8B030D-6E8A-4147-A177-3AD203B41FA5}">
                      <a16:colId xmlns:a16="http://schemas.microsoft.com/office/drawing/2014/main" val="3327499165"/>
                    </a:ext>
                  </a:extLst>
                </a:gridCol>
                <a:gridCol w="6749535">
                  <a:extLst>
                    <a:ext uri="{9D8B030D-6E8A-4147-A177-3AD203B41FA5}">
                      <a16:colId xmlns:a16="http://schemas.microsoft.com/office/drawing/2014/main" val="2168894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구현리스트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37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cs typeface="+mn-cs"/>
                        </a:rPr>
                        <a:t>공포분위기</a:t>
                      </a:r>
                      <a:endParaRPr lang="en-GB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699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cs typeface="+mn-cs"/>
                        </a:rPr>
                        <a:t>스마트폰 </a:t>
                      </a:r>
                      <a:r>
                        <a:rPr lang="en-GB" altLang="ko-K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cs typeface="+mn-cs"/>
                        </a:rPr>
                        <a:t>UI</a:t>
                      </a:r>
                      <a:endParaRPr lang="en-GB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66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cs typeface="+mn-cs"/>
                        </a:rPr>
                        <a:t>스크린 샷</a:t>
                      </a:r>
                      <a:endParaRPr lang="en-GB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3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스크린샷에 특정 오브젝트가 있는지 판단 → </a:t>
                      </a:r>
                      <a:r>
                        <a:rPr lang="en-US" altLang="ko-KR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Mission </a:t>
                      </a:r>
                      <a:r>
                        <a:rPr lang="ko-KR" altLang="en-US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달성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4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미션 달성 후 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2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탈출을 위한 오브젝트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9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포톤 클라우드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291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3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34000"/>
            <a:lum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690688"/>
            <a:ext cx="944879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공포분위기 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C4CDFEAC-6823-403B-8826-25D06330C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77475" y="5448300"/>
            <a:ext cx="609600" cy="6096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CE9E022-C657-493C-AB3C-959D9D372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545" y="2297448"/>
            <a:ext cx="4340605" cy="376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C8AB7E-961F-4682-9FAA-D6C66B1B01C7}"/>
              </a:ext>
            </a:extLst>
          </p:cNvPr>
          <p:cNvSpPr txBox="1"/>
          <p:nvPr/>
        </p:nvSpPr>
        <p:spPr>
          <a:xfrm>
            <a:off x="1894077" y="6176962"/>
            <a:ext cx="102979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rPr>
              <a:t>배경음악 </a:t>
            </a:r>
            <a:r>
              <a:rPr lang="en-US" altLang="ko-KR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rPr>
              <a:t>				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GB" altLang="ko-K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rPr>
              <a:t>		</a:t>
            </a:r>
            <a:r>
              <a:rPr lang="en-GB" altLang="ko-KR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rPr>
              <a:t>Post Process</a:t>
            </a:r>
            <a:r>
              <a:rPr lang="ko-KR" altLang="en-US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rPr>
              <a:t>활성화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Horror">
            <a:hlinkClick r:id="" action="ppaction://media"/>
            <a:extLst>
              <a:ext uri="{FF2B5EF4-FFF2-40B4-BE49-F238E27FC236}">
                <a16:creationId xmlns:a16="http://schemas.microsoft.com/office/drawing/2014/main" id="{60B0C457-C947-4A6F-924B-4410C9D4266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33600" y="3629025"/>
            <a:ext cx="609600" cy="609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59C6C11-CB54-4A5F-8DA9-AE144B846849}"/>
              </a:ext>
            </a:extLst>
          </p:cNvPr>
          <p:cNvSpPr/>
          <p:nvPr/>
        </p:nvSpPr>
        <p:spPr>
          <a:xfrm>
            <a:off x="8081320" y="2397210"/>
            <a:ext cx="2339030" cy="34022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76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690688"/>
            <a:ext cx="944879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스마트폰 </a:t>
            </a:r>
            <a:r>
              <a:rPr lang="en-US" altLang="ko-KR" b="1" dirty="0"/>
              <a:t>UI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C4CDFEAC-6823-403B-8826-25D06330C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77475" y="5448300"/>
            <a:ext cx="609600" cy="609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6D8AA6D-304B-45A8-8618-A22354C18205}"/>
              </a:ext>
            </a:extLst>
          </p:cNvPr>
          <p:cNvGrpSpPr/>
          <p:nvPr/>
        </p:nvGrpSpPr>
        <p:grpSpPr>
          <a:xfrm>
            <a:off x="1499287" y="2553730"/>
            <a:ext cx="2496064" cy="4003619"/>
            <a:chOff x="2764777" y="2617365"/>
            <a:chExt cx="1946247" cy="3939985"/>
          </a:xfrm>
        </p:grpSpPr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B3C3D2A8-F885-45F8-99C9-8FCAFB57F8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6" t="4926" r="43402" b="10486"/>
            <a:stretch/>
          </p:blipFill>
          <p:spPr bwMode="auto">
            <a:xfrm>
              <a:off x="2764777" y="2617365"/>
              <a:ext cx="1946247" cy="333881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3E3E27-53EE-4C8E-A970-672B1ACB905D}"/>
                </a:ext>
              </a:extLst>
            </p:cNvPr>
            <p:cNvSpPr txBox="1"/>
            <p:nvPr/>
          </p:nvSpPr>
          <p:spPr>
            <a:xfrm>
              <a:off x="3133892" y="6188018"/>
              <a:ext cx="120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전화 수신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B691A8E-846D-4994-853A-8B0DEA38D3AF}"/>
              </a:ext>
            </a:extLst>
          </p:cNvPr>
          <p:cNvGrpSpPr/>
          <p:nvPr/>
        </p:nvGrpSpPr>
        <p:grpSpPr>
          <a:xfrm>
            <a:off x="5428735" y="2553730"/>
            <a:ext cx="5263978" cy="4062343"/>
            <a:chOff x="5134062" y="2617364"/>
            <a:chExt cx="4407931" cy="3939986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4E67F44F-DC7A-44FB-8994-34A9689CE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14" t="22107" r="1952" b="51191"/>
            <a:stretch/>
          </p:blipFill>
          <p:spPr bwMode="auto">
            <a:xfrm>
              <a:off x="8699379" y="4923988"/>
              <a:ext cx="477211" cy="104862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D1D30F6-A728-4743-94A1-D05F96B2CBD0}"/>
                </a:ext>
              </a:extLst>
            </p:cNvPr>
            <p:cNvGrpSpPr/>
            <p:nvPr/>
          </p:nvGrpSpPr>
          <p:grpSpPr>
            <a:xfrm>
              <a:off x="5134062" y="2617364"/>
              <a:ext cx="4407931" cy="3939986"/>
              <a:chOff x="7140428" y="2617364"/>
              <a:chExt cx="4407931" cy="3939986"/>
            </a:xfrm>
          </p:grpSpPr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48D1316A-56DE-4102-B9E4-73399E8000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8" t="4036" r="66371" b="4620"/>
              <a:stretch/>
            </p:blipFill>
            <p:spPr bwMode="auto">
              <a:xfrm>
                <a:off x="7140428" y="2617364"/>
                <a:ext cx="1923876" cy="333881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ADC38-34C9-4DBA-99A7-06DC07D11611}"/>
                  </a:ext>
                </a:extLst>
              </p:cNvPr>
              <p:cNvSpPr txBox="1"/>
              <p:nvPr/>
            </p:nvSpPr>
            <p:spPr>
              <a:xfrm>
                <a:off x="7498358" y="6188018"/>
                <a:ext cx="1208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메뉴 화면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5D3C5E-8630-41AC-B37C-30189CB5CBF9}"/>
                  </a:ext>
                </a:extLst>
              </p:cNvPr>
              <p:cNvSpPr txBox="1"/>
              <p:nvPr/>
            </p:nvSpPr>
            <p:spPr>
              <a:xfrm>
                <a:off x="10340344" y="6188017"/>
                <a:ext cx="1208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보조 화면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24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690688"/>
            <a:ext cx="944879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스크린 샷 </a:t>
            </a:r>
            <a:r>
              <a:rPr lang="en-US" altLang="ko-KR" b="1" dirty="0"/>
              <a:t>(1)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" name="공포음악7">
            <a:hlinkClick r:id="" action="ppaction://media"/>
            <a:extLst>
              <a:ext uri="{FF2B5EF4-FFF2-40B4-BE49-F238E27FC236}">
                <a16:creationId xmlns:a16="http://schemas.microsoft.com/office/drawing/2014/main" id="{D2D583A0-F0AE-43C2-9050-B8028ACE5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04711D-47CF-46AC-A6ED-1FD941F4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78" y="2457974"/>
            <a:ext cx="5109112" cy="340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AEAC2CFA-0836-47F8-B13F-F894EDCFB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622" y="2910980"/>
            <a:ext cx="5029200" cy="295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5450E7C6-6A60-4FF3-8A69-883BB7415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4" y="2423844"/>
            <a:ext cx="337185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3CE6C-60AD-4842-A638-228E7EE31AE5}"/>
              </a:ext>
            </a:extLst>
          </p:cNvPr>
          <p:cNvSpPr txBox="1"/>
          <p:nvPr/>
        </p:nvSpPr>
        <p:spPr>
          <a:xfrm>
            <a:off x="2280211" y="6183868"/>
            <a:ext cx="120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사진 촬영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E51BB-4663-4A79-97A6-AB99BB14ECDE}"/>
              </a:ext>
            </a:extLst>
          </p:cNvPr>
          <p:cNvSpPr txBox="1"/>
          <p:nvPr/>
        </p:nvSpPr>
        <p:spPr>
          <a:xfrm>
            <a:off x="8768592" y="6183868"/>
            <a:ext cx="120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사진 저장</a:t>
            </a:r>
          </a:p>
        </p:txBody>
      </p:sp>
    </p:spTree>
    <p:extLst>
      <p:ext uri="{BB962C8B-B14F-4D97-AF65-F5344CB8AC3E}">
        <p14:creationId xmlns:p14="http://schemas.microsoft.com/office/powerpoint/2010/main" val="162262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690688"/>
            <a:ext cx="944879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스크린 샷 </a:t>
            </a:r>
            <a:r>
              <a:rPr lang="en-US" altLang="ko-KR" b="1" dirty="0"/>
              <a:t>(2)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12AC206F-37E6-4D36-8F1F-C6D94B8AF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77475" y="5448300"/>
            <a:ext cx="609600" cy="6096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FC27EEB-A4D7-4753-A616-FF1EA8A37AA8}"/>
              </a:ext>
            </a:extLst>
          </p:cNvPr>
          <p:cNvGrpSpPr/>
          <p:nvPr/>
        </p:nvGrpSpPr>
        <p:grpSpPr>
          <a:xfrm>
            <a:off x="700087" y="2350394"/>
            <a:ext cx="10791825" cy="3826569"/>
            <a:chOff x="971551" y="2630712"/>
            <a:chExt cx="10791825" cy="3826569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D1F67EBE-694D-45F7-AF39-DD6F748D3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15" y="2630712"/>
              <a:ext cx="5743574" cy="61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FDEBA98F-4CE7-46D8-BDFE-0BA79FD60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15" y="3494104"/>
              <a:ext cx="5743575" cy="85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DBEF320A-2E1D-47A6-9358-A1A1A7669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1" y="4899531"/>
              <a:ext cx="10791825" cy="155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>
            <a:extLst>
              <a:ext uri="{FF2B5EF4-FFF2-40B4-BE49-F238E27FC236}">
                <a16:creationId xmlns:a16="http://schemas.microsoft.com/office/drawing/2014/main" id="{E7D967E5-6433-4E8C-A922-961F4D075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99" b="808"/>
          <a:stretch/>
        </p:blipFill>
        <p:spPr bwMode="auto">
          <a:xfrm>
            <a:off x="9270970" y="1185559"/>
            <a:ext cx="1949479" cy="32879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91C35-BD7A-40A5-8EF7-26F124A49FB9}"/>
              </a:ext>
            </a:extLst>
          </p:cNvPr>
          <p:cNvSpPr txBox="1"/>
          <p:nvPr/>
        </p:nvSpPr>
        <p:spPr>
          <a:xfrm>
            <a:off x="2246655" y="6307417"/>
            <a:ext cx="11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</a:t>
            </a:r>
          </a:p>
        </p:txBody>
      </p:sp>
    </p:spTree>
    <p:extLst>
      <p:ext uri="{BB962C8B-B14F-4D97-AF65-F5344CB8AC3E}">
        <p14:creationId xmlns:p14="http://schemas.microsoft.com/office/powerpoint/2010/main" val="411296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4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1270-9459-48F2-A401-E188FA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목표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9CFAA-69AA-4897-9C5C-F3C6260D3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901" y="680243"/>
            <a:ext cx="438150" cy="69532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924B79-E833-4732-B0DC-F6A16351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690688"/>
            <a:ext cx="1038224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4.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스크린샷에 특정 오브젝트가 있는지 판단 →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Mission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달성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(1)</a:t>
            </a:r>
            <a:endParaRPr lang="en-US" altLang="ko-KR" dirty="0"/>
          </a:p>
        </p:txBody>
      </p:sp>
      <p:pic>
        <p:nvPicPr>
          <p:cNvPr id="6" name="공포음악7">
            <a:hlinkClick r:id="" action="ppaction://media"/>
            <a:extLst>
              <a:ext uri="{FF2B5EF4-FFF2-40B4-BE49-F238E27FC236}">
                <a16:creationId xmlns:a16="http://schemas.microsoft.com/office/drawing/2014/main" id="{12AC206F-37E6-4D36-8F1F-C6D94B8AF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6102641"/>
            <a:ext cx="609600" cy="60960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7EA9CBE-E863-442B-9F5B-F29A92C45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" y="2183027"/>
            <a:ext cx="11363325" cy="399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CB90C8-1F96-4DB9-A5D3-4C21E17F172B}"/>
              </a:ext>
            </a:extLst>
          </p:cNvPr>
          <p:cNvSpPr txBox="1"/>
          <p:nvPr/>
        </p:nvSpPr>
        <p:spPr>
          <a:xfrm>
            <a:off x="5491992" y="6176963"/>
            <a:ext cx="120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DDA7E61-ADD9-473F-A6F9-817FC7020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/>
          <a:stretch/>
        </p:blipFill>
        <p:spPr bwMode="auto">
          <a:xfrm>
            <a:off x="6979640" y="2183026"/>
            <a:ext cx="4864697" cy="399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8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449</Words>
  <Application>Microsoft Office PowerPoint</Application>
  <PresentationFormat>Widescreen</PresentationFormat>
  <Paragraphs>87</Paragraphs>
  <Slides>18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맑은 고딕</vt:lpstr>
      <vt:lpstr>맑은 고딕</vt:lpstr>
      <vt:lpstr>Arial</vt:lpstr>
      <vt:lpstr>Office 테마</vt:lpstr>
      <vt:lpstr>PowerPoint Presentation</vt:lpstr>
      <vt:lpstr>목차 </vt:lpstr>
      <vt:lpstr>  스토리 라인</vt:lpstr>
      <vt:lpstr>게임 실행</vt:lpstr>
      <vt:lpstr>   구현 목표 리스트</vt:lpstr>
      <vt:lpstr>   구현 목표 리스트</vt:lpstr>
      <vt:lpstr>   구현 목표 리스트</vt:lpstr>
      <vt:lpstr>   구현 목표 리스트</vt:lpstr>
      <vt:lpstr>   구현 목표 리스트</vt:lpstr>
      <vt:lpstr>   구현 목표 리스트</vt:lpstr>
      <vt:lpstr>   구현 목표 리스트</vt:lpstr>
      <vt:lpstr>   구현 목표 리스트</vt:lpstr>
      <vt:lpstr>   구현 목표 리스트</vt:lpstr>
      <vt:lpstr>   구현 목표 리스트</vt:lpstr>
      <vt:lpstr>   구현 목표 리스트</vt:lpstr>
      <vt:lpstr>   구현 목표 리스트</vt:lpstr>
      <vt:lpstr>   구현 목표 리스트</vt:lpstr>
      <vt:lpstr>   질문 &amp; 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jaehong</dc:creator>
  <cp:lastModifiedBy>jaehong park</cp:lastModifiedBy>
  <cp:revision>28</cp:revision>
  <dcterms:created xsi:type="dcterms:W3CDTF">2020-08-29T13:34:10Z</dcterms:created>
  <dcterms:modified xsi:type="dcterms:W3CDTF">2020-08-31T00:31:54Z</dcterms:modified>
</cp:coreProperties>
</file>